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448" r:id="rId6"/>
    <p:sldId id="449" r:id="rId7"/>
    <p:sldId id="450" r:id="rId8"/>
    <p:sldId id="451" r:id="rId9"/>
    <p:sldId id="452" r:id="rId10"/>
    <p:sldId id="456" r:id="rId11"/>
    <p:sldId id="457" r:id="rId12"/>
    <p:sldId id="455" r:id="rId13"/>
    <p:sldId id="536" r:id="rId14"/>
    <p:sldId id="537" r:id="rId15"/>
    <p:sldId id="538" r:id="rId16"/>
    <p:sldId id="539" r:id="rId17"/>
    <p:sldId id="454" r:id="rId18"/>
    <p:sldId id="458" r:id="rId19"/>
    <p:sldId id="459" r:id="rId20"/>
    <p:sldId id="462" r:id="rId21"/>
    <p:sldId id="509" r:id="rId22"/>
    <p:sldId id="464" r:id="rId23"/>
    <p:sldId id="257" r:id="rId24"/>
    <p:sldId id="465" r:id="rId25"/>
    <p:sldId id="510" r:id="rId26"/>
    <p:sldId id="466" r:id="rId27"/>
    <p:sldId id="511" r:id="rId28"/>
    <p:sldId id="493" r:id="rId29"/>
    <p:sldId id="494" r:id="rId30"/>
    <p:sldId id="495" r:id="rId31"/>
    <p:sldId id="496" r:id="rId32"/>
    <p:sldId id="497" r:id="rId33"/>
    <p:sldId id="498" r:id="rId34"/>
    <p:sldId id="467" r:id="rId35"/>
    <p:sldId id="499" r:id="rId36"/>
    <p:sldId id="500" r:id="rId37"/>
    <p:sldId id="501" r:id="rId38"/>
    <p:sldId id="502" r:id="rId39"/>
    <p:sldId id="503" r:id="rId40"/>
    <p:sldId id="468" r:id="rId41"/>
    <p:sldId id="469" r:id="rId42"/>
    <p:sldId id="504" r:id="rId43"/>
    <p:sldId id="505" r:id="rId44"/>
    <p:sldId id="506" r:id="rId45"/>
    <p:sldId id="442" r:id="rId46"/>
  </p:sldIdLst>
  <p:sldSz cx="12192000" cy="6858000"/>
  <p:notesSz cx="6858000" cy="9144000"/>
  <p:embeddedFontLst>
    <p:embeddedFont>
      <p:font typeface="Roboto" panose="02000000000000000000" pitchFamily="2" charset="0"/>
      <p:regular r:id="rId49"/>
      <p:bold r:id="rId50"/>
      <p:italic r:id="rId51"/>
      <p:boldItalic r:id="rId52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6DE"/>
    <a:srgbClr val="8AAC46"/>
    <a:srgbClr val="A3C167"/>
    <a:srgbClr val="B3CC82"/>
    <a:srgbClr val="5B93D7"/>
    <a:srgbClr val="CD7371"/>
    <a:srgbClr val="F9F9F9"/>
    <a:srgbClr val="2E3139"/>
    <a:srgbClr val="EEEEEE"/>
    <a:srgbClr val="515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3447" autoAdjust="0"/>
  </p:normalViewPr>
  <p:slideViewPr>
    <p:cSldViewPr snapToGrid="0">
      <p:cViewPr varScale="1">
        <p:scale>
          <a:sx n="108" d="100"/>
          <a:sy n="108" d="100"/>
        </p:scale>
        <p:origin x="810" y="102"/>
      </p:cViewPr>
      <p:guideLst>
        <p:guide orient="horz" pos="365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2C3F371-6304-D18C-8873-A0B22EC59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4760CF-BF77-0AEE-6E31-E66BC5FBEF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DAA6A-10B1-4728-B0BD-B604E5529DEA}" type="datetimeFigureOut">
              <a:rPr lang="es-CO" smtClean="0"/>
              <a:t>25/06/2026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463236-A653-C8BC-41FA-604A8CDDA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F6FDC6-D61B-328C-A865-2CF1BC3BAF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1BB88-F613-4899-8A87-0D4EF09295C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6694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9T23:25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1 576,'0'0'0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05T23:23:2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5945,'0'0'6130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CDC1F-9B44-4DB2-8B8C-9616D1805959}" type="datetimeFigureOut">
              <a:rPr lang="es-CO" smtClean="0"/>
              <a:t>25/06/2026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1807-F718-45C9-AF0C-A5CCD9CD5A9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730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1807-F718-45C9-AF0C-A5CCD9CD5A9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5348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1807-F718-45C9-AF0C-A5CCD9CD5A9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928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41807-F718-45C9-AF0C-A5CCD9CD5A93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339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89699-B502-52A5-4C62-679421B0A9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RECURSOS ÍCONOS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B32A01-094C-05F5-1E35-BDECEB940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4170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B54212-3107-1653-E863-671E7EA7B1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31742" y="963561"/>
            <a:ext cx="4424516" cy="549623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E5520A1A-B4F5-2C5F-CAE2-D487FA27F979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286C177-5831-5EB3-902F-D9C5CBDE5829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ítulo 21">
            <a:extLst>
              <a:ext uri="{FF2B5EF4-FFF2-40B4-BE49-F238E27FC236}">
                <a16:creationId xmlns:a16="http://schemas.microsoft.com/office/drawing/2014/main" id="{5B880919-9EE3-D57C-F633-530766E7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81B96B5-2638-CB4B-38EB-56B8E09D36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348" y="2106593"/>
            <a:ext cx="5178858" cy="435320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727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A - SUBTITUL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396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S_CAJA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994" y="1992474"/>
            <a:ext cx="8482013" cy="1101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7074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_SUBTITULOS_CAJA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994" y="1992474"/>
            <a:ext cx="8482013" cy="1101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665BEF49-E95C-6E39-FD40-5B6C06E4148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4352" y="239317"/>
            <a:ext cx="6335395" cy="352765"/>
          </a:xfrm>
        </p:spPr>
        <p:txBody>
          <a:bodyPr>
            <a:normAutofit/>
          </a:bodyPr>
          <a:lstStyle>
            <a:lvl1pPr marL="0" indent="0" algn="l">
              <a:buNone/>
              <a:defRPr sz="140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06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_SUBTITULOS_2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3782" y="1992474"/>
            <a:ext cx="9809018" cy="3974217"/>
          </a:xfrm>
        </p:spPr>
        <p:txBody>
          <a:bodyPr numCol="2" spcCol="360000">
            <a:normAutofit/>
          </a:bodyPr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4D66C999-3E56-85F1-5F3F-52D26B5A2E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4352" y="239317"/>
            <a:ext cx="6335395" cy="352765"/>
          </a:xfrm>
        </p:spPr>
        <p:txBody>
          <a:bodyPr>
            <a:normAutofit/>
          </a:bodyPr>
          <a:lstStyle>
            <a:lvl1pPr marL="0" indent="0" algn="l">
              <a:buNone/>
              <a:defRPr sz="1400" spc="3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087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S IZQUIER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D744ED18-02BB-3C18-EF1F-DE29A912D155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E635B8DE-6248-C139-09ED-3E03A1279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49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O EQUIPO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B79A3DE-6A2B-A8B9-41BA-DAB5CB733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2393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329D52A-A532-7A94-B7FE-D250018915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8103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836F9A1-9A26-25BC-DBD9-7FD0CE2837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53813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386FA9-5F12-035A-469A-C63B84B459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6952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2AB332B-9DCA-6DD3-2EC7-2D76C2A1C4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522393" y="438068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2996B28-DDB4-C487-0054-087E2FBB58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138103" y="438068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562357D-A7B9-EFF9-4904-734522BAAAD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753813" y="438068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5885C84-81E5-BE16-0BC2-C8658B0513C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9522" y="438068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7693472A-CB53-EE10-2811-2E26B33485F6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ítulo 34">
            <a:extLst>
              <a:ext uri="{FF2B5EF4-FFF2-40B4-BE49-F238E27FC236}">
                <a16:creationId xmlns:a16="http://schemas.microsoft.com/office/drawing/2014/main" id="{CB545D63-EBD6-680D-B42F-FF37270B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0867E783-68E9-BDCD-82D1-047F9B5941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375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ESTRO EQUIPO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B79A3DE-6A2B-A8B9-41BA-DAB5CB733C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22393" y="2753832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329D52A-A532-7A94-B7FE-D250018915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38103" y="2753832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836F9A1-9A26-25BC-DBD9-7FD0CE2837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53813" y="2753832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386FA9-5F12-035A-469A-C63B84B459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69522" y="2753832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Rectangle 37">
            <a:extLst>
              <a:ext uri="{FF2B5EF4-FFF2-40B4-BE49-F238E27FC236}">
                <a16:creationId xmlns:a16="http://schemas.microsoft.com/office/drawing/2014/main" id="{7693472A-CB53-EE10-2811-2E26B33485F6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ítulo 34">
            <a:extLst>
              <a:ext uri="{FF2B5EF4-FFF2-40B4-BE49-F238E27FC236}">
                <a16:creationId xmlns:a16="http://schemas.microsoft.com/office/drawing/2014/main" id="{CB545D63-EBD6-680D-B42F-FF37270B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18" name="Marcador de contenido 5">
            <a:extLst>
              <a:ext uri="{FF2B5EF4-FFF2-40B4-BE49-F238E27FC236}">
                <a16:creationId xmlns:a16="http://schemas.microsoft.com/office/drawing/2014/main" id="{0867E783-68E9-BDCD-82D1-047F9B5941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862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1E6BD79-BE51-C7A6-DEEE-4B111608DF2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1836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77CF99-8FDB-569C-F8D0-C705ED67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4539961"/>
            <a:ext cx="9977581" cy="1325563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91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FIL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1E6BD79-BE51-C7A6-DEEE-4B111608DF2C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77CF99-8FDB-569C-F8D0-C705ED67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4539961"/>
            <a:ext cx="9977581" cy="1325563"/>
          </a:xfrm>
        </p:spPr>
        <p:txBody>
          <a:bodyPr>
            <a:no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CCDA1B0-27BD-5E6F-3A60-1EBD6F6BB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499" y="957263"/>
            <a:ext cx="10244137" cy="247173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3044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ITULO CAP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4A32279C-59EA-16A8-4D1F-423A1C9E3B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378" y="2585155"/>
            <a:ext cx="1614311" cy="1432807"/>
          </a:xfrm>
          <a:prstGeom prst="rect">
            <a:avLst/>
          </a:prstGeom>
        </p:spPr>
        <p:txBody>
          <a:bodyPr anchor="b"/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01</a:t>
            </a:r>
            <a:endParaRPr lang="es-CO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422DAB79-18EF-83C9-65DC-4934B7918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3651" y="2941372"/>
            <a:ext cx="4967287" cy="720372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CO"/>
              <a:t>TITULO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06B0DA2-798F-01D7-7E2E-B83A6E5CEE2B}"/>
              </a:ext>
            </a:extLst>
          </p:cNvPr>
          <p:cNvCxnSpPr/>
          <p:nvPr userDrawn="1"/>
        </p:nvCxnSpPr>
        <p:spPr>
          <a:xfrm>
            <a:off x="3431822" y="2585155"/>
            <a:ext cx="0" cy="1432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487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ursos / Créd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85C6782-93E6-39D4-E576-66EC256C7E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451" y="680883"/>
            <a:ext cx="4424516" cy="549623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43115ED0-50C8-D00A-E514-4750C3FB1F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5369" y="3098563"/>
            <a:ext cx="3716594" cy="2756436"/>
          </a:xfrm>
        </p:spPr>
        <p:txBody>
          <a:bodyPr>
            <a:normAutofit/>
          </a:bodyPr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45C4E897-200D-D921-47A4-1F331D0C3B26}"/>
              </a:ext>
            </a:extLst>
          </p:cNvPr>
          <p:cNvSpPr/>
          <p:nvPr userDrawn="1"/>
        </p:nvSpPr>
        <p:spPr>
          <a:xfrm>
            <a:off x="7410671" y="921485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Título 21">
            <a:extLst>
              <a:ext uri="{FF2B5EF4-FFF2-40B4-BE49-F238E27FC236}">
                <a16:creationId xmlns:a16="http://schemas.microsoft.com/office/drawing/2014/main" id="{109B5C04-CEFE-9327-14D6-FC95DDA68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369" y="782332"/>
            <a:ext cx="4424516" cy="19761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98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CE5711B-2FEA-5036-BE2B-1E336C31DD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27372" y="0"/>
            <a:ext cx="5464628" cy="674659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C295AA65-90C7-0207-7665-437F7CECCD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215" y="2236116"/>
            <a:ext cx="5107425" cy="42397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E12A7392-D8F2-C716-BB5F-FE6516948853}"/>
              </a:ext>
            </a:extLst>
          </p:cNvPr>
          <p:cNvSpPr/>
          <p:nvPr userDrawn="1"/>
        </p:nvSpPr>
        <p:spPr>
          <a:xfrm>
            <a:off x="771518" y="651958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ítulo 21">
            <a:extLst>
              <a:ext uri="{FF2B5EF4-FFF2-40B4-BE49-F238E27FC236}">
                <a16:creationId xmlns:a16="http://schemas.microsoft.com/office/drawing/2014/main" id="{B437B77D-4855-EF12-7F5F-E41826ED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17" y="855708"/>
            <a:ext cx="5107424" cy="89956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074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907D64A-CC6C-1FB9-1FEF-BE35980862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129549" cy="6761018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78A97B90-361C-933F-8AC8-D015DB39DB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534" y="2640160"/>
            <a:ext cx="5636082" cy="31168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232A7934-1082-E5D7-3D3A-B9A76BDACD8E}"/>
              </a:ext>
            </a:extLst>
          </p:cNvPr>
          <p:cNvSpPr/>
          <p:nvPr userDrawn="1"/>
        </p:nvSpPr>
        <p:spPr>
          <a:xfrm>
            <a:off x="4898836" y="1249100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" name="Título 21">
            <a:extLst>
              <a:ext uri="{FF2B5EF4-FFF2-40B4-BE49-F238E27FC236}">
                <a16:creationId xmlns:a16="http://schemas.microsoft.com/office/drawing/2014/main" id="{6C13B349-A421-8D4D-9407-4D4EB36F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534" y="1452850"/>
            <a:ext cx="4883802" cy="89552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3558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OS IMAGENES O GRAFIC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93EF4C51-FF23-CBDB-2507-952F7B2926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98325" y="1775946"/>
            <a:ext cx="2286000" cy="44915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1139097-224B-2132-92A0-BC697DC2A5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76508" y="1775946"/>
            <a:ext cx="2286000" cy="449151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9043472-F818-0274-032A-2F67E1F83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0046" y="2338281"/>
            <a:ext cx="5143500" cy="2093870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0EDA250E-3FE1-2842-F041-A43C143342F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0046" y="1775946"/>
            <a:ext cx="1957444" cy="255389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SUBTÍTULO</a:t>
            </a:r>
            <a:endParaRPr lang="es-CO"/>
          </a:p>
        </p:txBody>
      </p:sp>
      <p:sp>
        <p:nvSpPr>
          <p:cNvPr id="20" name="Marcador de contenido 5">
            <a:extLst>
              <a:ext uri="{FF2B5EF4-FFF2-40B4-BE49-F238E27FC236}">
                <a16:creationId xmlns:a16="http://schemas.microsoft.com/office/drawing/2014/main" id="{7E66B7E3-7E5E-11B8-66E8-3A77BA4B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0859" y="4930668"/>
            <a:ext cx="4543089" cy="434364"/>
          </a:xfrm>
        </p:spPr>
        <p:txBody>
          <a:bodyPr>
            <a:noAutofit/>
          </a:bodyPr>
          <a:lstStyle>
            <a:lvl1pPr marL="0" indent="0" algn="l">
              <a:lnSpc>
                <a:spcPts val="1300"/>
              </a:lnSpc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TEXTOS</a:t>
            </a:r>
          </a:p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OPCIONALES</a:t>
            </a:r>
          </a:p>
        </p:txBody>
      </p:sp>
      <p:sp>
        <p:nvSpPr>
          <p:cNvPr id="21" name="Marcador de texto 18">
            <a:extLst>
              <a:ext uri="{FF2B5EF4-FFF2-40B4-BE49-F238E27FC236}">
                <a16:creationId xmlns:a16="http://schemas.microsoft.com/office/drawing/2014/main" id="{2F58BB7E-1305-6D1E-68A4-7BEBF80797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860" y="5615617"/>
            <a:ext cx="5143500" cy="651841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23297E27-9A7C-9D58-1AF2-CFA1591D736B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319AD1C9-0DDE-917A-C524-1F914A2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4682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opic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C39A3546-9777-0BC1-5995-11A8F8BADE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B43A521D-5439-EFAF-8526-6759AA18D1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596" y="2825311"/>
            <a:ext cx="2675677" cy="9747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CO" sz="18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257438C4-A229-3271-7174-E56E7CAE75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172" y="2370239"/>
            <a:ext cx="3059751" cy="483409"/>
          </a:xfrm>
        </p:spPr>
        <p:txBody>
          <a:bodyPr>
            <a:normAutofit/>
          </a:bodyPr>
          <a:lstStyle>
            <a:lvl1pPr marL="0" indent="0">
              <a:buNone/>
              <a:defRPr lang="es-CO" sz="18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37" name="Marcador de texto 29">
            <a:extLst>
              <a:ext uri="{FF2B5EF4-FFF2-40B4-BE49-F238E27FC236}">
                <a16:creationId xmlns:a16="http://schemas.microsoft.com/office/drawing/2014/main" id="{22EC822F-5378-83CC-3504-768E5AD6E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8190" y="4877847"/>
            <a:ext cx="2675677" cy="9747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CO" sz="18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38" name="Marcador de texto 31">
            <a:extLst>
              <a:ext uri="{FF2B5EF4-FFF2-40B4-BE49-F238E27FC236}">
                <a16:creationId xmlns:a16="http://schemas.microsoft.com/office/drawing/2014/main" id="{65750059-4A42-A734-7F53-B2B3DCF7C6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2766" y="4422775"/>
            <a:ext cx="3059751" cy="483409"/>
          </a:xfrm>
        </p:spPr>
        <p:txBody>
          <a:bodyPr>
            <a:normAutofit/>
          </a:bodyPr>
          <a:lstStyle>
            <a:lvl1pPr marL="0" indent="0">
              <a:buNone/>
              <a:defRPr lang="es-CO" sz="18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39" name="Marcador de texto 29">
            <a:extLst>
              <a:ext uri="{FF2B5EF4-FFF2-40B4-BE49-F238E27FC236}">
                <a16:creationId xmlns:a16="http://schemas.microsoft.com/office/drawing/2014/main" id="{B8AC303A-9BCB-970E-362E-36081CD9A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24281" y="2783401"/>
            <a:ext cx="2675677" cy="9747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CO" sz="18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40" name="Marcador de texto 31">
            <a:extLst>
              <a:ext uri="{FF2B5EF4-FFF2-40B4-BE49-F238E27FC236}">
                <a16:creationId xmlns:a16="http://schemas.microsoft.com/office/drawing/2014/main" id="{6438B9F6-682C-1A29-A6FF-21ED89D52A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8857" y="2328329"/>
            <a:ext cx="3059751" cy="483409"/>
          </a:xfrm>
        </p:spPr>
        <p:txBody>
          <a:bodyPr>
            <a:normAutofit/>
          </a:bodyPr>
          <a:lstStyle>
            <a:lvl1pPr marL="0" indent="0">
              <a:buNone/>
              <a:defRPr lang="es-CO" sz="18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41" name="Marcador de texto 29">
            <a:extLst>
              <a:ext uri="{FF2B5EF4-FFF2-40B4-BE49-F238E27FC236}">
                <a16:creationId xmlns:a16="http://schemas.microsoft.com/office/drawing/2014/main" id="{CFEB0737-B87D-D003-EC1B-26A3E66C92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08857" y="4877847"/>
            <a:ext cx="2675677" cy="9747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lang="es-CO" sz="18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42" name="Marcador de texto 31">
            <a:extLst>
              <a:ext uri="{FF2B5EF4-FFF2-40B4-BE49-F238E27FC236}">
                <a16:creationId xmlns:a16="http://schemas.microsoft.com/office/drawing/2014/main" id="{85C400A0-8BBC-6B19-A4A5-CE28ADE548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3433" y="4422775"/>
            <a:ext cx="3059751" cy="483409"/>
          </a:xfrm>
        </p:spPr>
        <p:txBody>
          <a:bodyPr>
            <a:normAutofit/>
          </a:bodyPr>
          <a:lstStyle>
            <a:lvl1pPr marL="0" indent="0">
              <a:buNone/>
              <a:defRPr lang="es-CO" sz="18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1322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opics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9043472-F818-0274-032A-2F67E1F83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5678" y="2639807"/>
            <a:ext cx="4694222" cy="1195593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0" name="Marcador de contenido 5">
            <a:extLst>
              <a:ext uri="{FF2B5EF4-FFF2-40B4-BE49-F238E27FC236}">
                <a16:creationId xmlns:a16="http://schemas.microsoft.com/office/drawing/2014/main" id="{7E66B7E3-7E5E-11B8-66E8-3A77BA4B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99566" y="2191811"/>
            <a:ext cx="3699859" cy="434364"/>
          </a:xfrm>
        </p:spPr>
        <p:txBody>
          <a:bodyPr>
            <a:noAutofit/>
          </a:bodyPr>
          <a:lstStyle>
            <a:lvl1pPr marL="0" indent="0" algn="l">
              <a:lnSpc>
                <a:spcPts val="1300"/>
              </a:lnSpc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CO" noProof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TÍTULOS LARGOS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3ACBD939-0F2C-6CDC-958A-23F23C7F69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639" y="1982964"/>
            <a:ext cx="990600" cy="8001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s-ES"/>
              <a:t>01</a:t>
            </a:r>
            <a:endParaRPr lang="es-CO"/>
          </a:p>
        </p:txBody>
      </p:sp>
      <p:sp>
        <p:nvSpPr>
          <p:cNvPr id="10" name="Marcador de texto 18">
            <a:extLst>
              <a:ext uri="{FF2B5EF4-FFF2-40B4-BE49-F238E27FC236}">
                <a16:creationId xmlns:a16="http://schemas.microsoft.com/office/drawing/2014/main" id="{C85518A6-ED11-7D74-FA10-ADE2C7C231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8078" y="4904668"/>
            <a:ext cx="4694222" cy="1195593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E08C782D-6FB3-0FAB-18EB-78288488DF6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851966" y="4456672"/>
            <a:ext cx="3699859" cy="434364"/>
          </a:xfrm>
        </p:spPr>
        <p:txBody>
          <a:bodyPr>
            <a:noAutofit/>
          </a:bodyPr>
          <a:lstStyle>
            <a:lvl1pPr marL="0" indent="0" algn="l">
              <a:lnSpc>
                <a:spcPts val="1300"/>
              </a:lnSpc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TÍTULOS LARGOS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4C59931-4254-250D-60E0-50C205F622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1039" y="4247825"/>
            <a:ext cx="990600" cy="8001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s-ES"/>
              <a:t>02</a:t>
            </a:r>
            <a:endParaRPr lang="es-CO"/>
          </a:p>
        </p:txBody>
      </p:sp>
      <p:sp>
        <p:nvSpPr>
          <p:cNvPr id="14" name="Marcador de texto 18">
            <a:extLst>
              <a:ext uri="{FF2B5EF4-FFF2-40B4-BE49-F238E27FC236}">
                <a16:creationId xmlns:a16="http://schemas.microsoft.com/office/drawing/2014/main" id="{EC120830-0BD8-F34A-A356-568762360E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99139" y="2639807"/>
            <a:ext cx="4694222" cy="1195593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26743F66-F242-4B12-D365-D8EAEEB7567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643027" y="2191811"/>
            <a:ext cx="3699859" cy="434364"/>
          </a:xfrm>
        </p:spPr>
        <p:txBody>
          <a:bodyPr>
            <a:noAutofit/>
          </a:bodyPr>
          <a:lstStyle>
            <a:lvl1pPr marL="0" indent="0" algn="l">
              <a:lnSpc>
                <a:spcPts val="1300"/>
              </a:lnSpc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CO" noProof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TÍTULOS LARGOS</a:t>
            </a:r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A5FC4F24-0A63-1F44-09D3-518DDFE80B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42100" y="1982964"/>
            <a:ext cx="990600" cy="8001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s-ES"/>
              <a:t>03</a:t>
            </a:r>
            <a:endParaRPr lang="es-CO"/>
          </a:p>
        </p:txBody>
      </p:sp>
      <p:sp>
        <p:nvSpPr>
          <p:cNvPr id="23" name="Marcador de texto 18">
            <a:extLst>
              <a:ext uri="{FF2B5EF4-FFF2-40B4-BE49-F238E27FC236}">
                <a16:creationId xmlns:a16="http://schemas.microsoft.com/office/drawing/2014/main" id="{82351F45-8E51-C99F-E308-D8D893B62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1539" y="4904668"/>
            <a:ext cx="4694222" cy="1195593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4" name="Marcador de contenido 5">
            <a:extLst>
              <a:ext uri="{FF2B5EF4-FFF2-40B4-BE49-F238E27FC236}">
                <a16:creationId xmlns:a16="http://schemas.microsoft.com/office/drawing/2014/main" id="{4252D9CA-2501-A9B2-D234-1DF4417C9D2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795427" y="4456672"/>
            <a:ext cx="3699859" cy="434364"/>
          </a:xfrm>
        </p:spPr>
        <p:txBody>
          <a:bodyPr>
            <a:noAutofit/>
          </a:bodyPr>
          <a:lstStyle>
            <a:lvl1pPr marL="0" indent="0" algn="l">
              <a:lnSpc>
                <a:spcPts val="1300"/>
              </a:lnSpc>
              <a:buNone/>
              <a:defRPr sz="18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CO" noProof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TÍTULOS LARGOS</a:t>
            </a:r>
          </a:p>
        </p:txBody>
      </p:sp>
      <p:sp>
        <p:nvSpPr>
          <p:cNvPr id="25" name="Marcador de texto 8">
            <a:extLst>
              <a:ext uri="{FF2B5EF4-FFF2-40B4-BE49-F238E27FC236}">
                <a16:creationId xmlns:a16="http://schemas.microsoft.com/office/drawing/2014/main" id="{4363562D-895A-133B-8A2A-F31999BF9F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94500" y="4247825"/>
            <a:ext cx="990600" cy="8001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s-ES"/>
              <a:t>04</a:t>
            </a:r>
            <a:endParaRPr lang="es-CO"/>
          </a:p>
        </p:txBody>
      </p:sp>
      <p:sp>
        <p:nvSpPr>
          <p:cNvPr id="2" name="Rectangle 19">
            <a:extLst>
              <a:ext uri="{FF2B5EF4-FFF2-40B4-BE49-F238E27FC236}">
                <a16:creationId xmlns:a16="http://schemas.microsoft.com/office/drawing/2014/main" id="{3F6AE3CB-730B-5EF0-1466-9C8BE277B298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ítulo 21">
            <a:extLst>
              <a:ext uri="{FF2B5EF4-FFF2-40B4-BE49-F238E27FC236}">
                <a16:creationId xmlns:a16="http://schemas.microsoft.com/office/drawing/2014/main" id="{71C2C65C-3514-1788-DDE2-F759A44D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5292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4">
            <a:extLst>
              <a:ext uri="{FF2B5EF4-FFF2-40B4-BE49-F238E27FC236}">
                <a16:creationId xmlns:a16="http://schemas.microsoft.com/office/drawing/2014/main" id="{36CC1DB3-B8C6-9092-5C77-F22CEDBF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FCB21A41-D9D3-7795-869A-3E903CFD6E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FE8F3873-BD55-2758-0F0A-A38C6B3932E5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79043472-F818-0274-032A-2F67E1F83B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6752" y="1997680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EA3A0A4D-F82A-46F0-C33A-1D595E5058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6752" y="3366826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3" name="Marcador de texto 18">
            <a:extLst>
              <a:ext uri="{FF2B5EF4-FFF2-40B4-BE49-F238E27FC236}">
                <a16:creationId xmlns:a16="http://schemas.microsoft.com/office/drawing/2014/main" id="{AE280715-0582-2EF1-4C36-73A749C67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6752" y="4614436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4" name="Marcador de texto 18">
            <a:extLst>
              <a:ext uri="{FF2B5EF4-FFF2-40B4-BE49-F238E27FC236}">
                <a16:creationId xmlns:a16="http://schemas.microsoft.com/office/drawing/2014/main" id="{1EBE9B16-C40C-87BA-0793-059568A67F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6880" y="2001987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29B44962-2F91-B4EC-0C93-41FDD47F60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6880" y="3371133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  <p:sp>
        <p:nvSpPr>
          <p:cNvPr id="26" name="Marcador de texto 18">
            <a:extLst>
              <a:ext uri="{FF2B5EF4-FFF2-40B4-BE49-F238E27FC236}">
                <a16:creationId xmlns:a16="http://schemas.microsoft.com/office/drawing/2014/main" id="{08C50C93-290A-99A4-E29C-2EA676CE8E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6880" y="4618743"/>
            <a:ext cx="3633660" cy="97176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CO"/>
              <a:t>Insertar texto</a:t>
            </a:r>
          </a:p>
        </p:txBody>
      </p:sp>
    </p:spTree>
    <p:extLst>
      <p:ext uri="{BB962C8B-B14F-4D97-AF65-F5344CB8AC3E}">
        <p14:creationId xmlns:p14="http://schemas.microsoft.com/office/powerpoint/2010/main" val="2695779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0FCECF14-4D80-DD1B-6AC3-E5D92FCB0C21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34">
            <a:extLst>
              <a:ext uri="{FF2B5EF4-FFF2-40B4-BE49-F238E27FC236}">
                <a16:creationId xmlns:a16="http://schemas.microsoft.com/office/drawing/2014/main" id="{661BF8F1-792C-6A0B-6879-8EA94965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id="{608F2B85-4915-1192-BD96-B1F7A262E8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87251" y="5089363"/>
            <a:ext cx="2186377" cy="11017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23D679C3-77D6-66F4-C6F6-C26AD5271D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2993" y="5089362"/>
            <a:ext cx="2186377" cy="11017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04578D8D-51E6-378D-BACA-4667A9448C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8735" y="5089361"/>
            <a:ext cx="2186377" cy="11017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D63E0EF3-8250-B7A9-7012-7536B979C4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04477" y="5089361"/>
            <a:ext cx="2186377" cy="110172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4337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AS COMPLEJ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42E7B21D-782A-86E8-40EF-0F0E6DF5B2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9624" y="6198516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C37447CF-9289-6423-88BE-672B38714A50}"/>
              </a:ext>
            </a:extLst>
          </p:cNvPr>
          <p:cNvSpPr/>
          <p:nvPr userDrawn="1"/>
        </p:nvSpPr>
        <p:spPr>
          <a:xfrm>
            <a:off x="379624" y="306719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ítulo 21">
            <a:extLst>
              <a:ext uri="{FF2B5EF4-FFF2-40B4-BE49-F238E27FC236}">
                <a16:creationId xmlns:a16="http://schemas.microsoft.com/office/drawing/2014/main" id="{6A454BCA-A03C-9BAE-CFF7-C8011F9C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5399783" cy="655851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endParaRPr lang="es-CO"/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037A5C68-2942-A200-9CA2-7AF405D0A5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323" y="1239099"/>
            <a:ext cx="5256715" cy="35276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2307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AS COMPLEJ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id="{50751BC8-4B69-419B-3EFF-ACA1FCC83DED}"/>
              </a:ext>
            </a:extLst>
          </p:cNvPr>
          <p:cNvSpPr/>
          <p:nvPr userDrawn="1"/>
        </p:nvSpPr>
        <p:spPr>
          <a:xfrm>
            <a:off x="379624" y="306719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ítulo 21">
            <a:extLst>
              <a:ext uri="{FF2B5EF4-FFF2-40B4-BE49-F238E27FC236}">
                <a16:creationId xmlns:a16="http://schemas.microsoft.com/office/drawing/2014/main" id="{4D0F5A1C-7402-EE8B-CD8C-42D45ACA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5399783" cy="655851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10F255E-27F4-F409-FCCF-17AC14B8C0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323" y="1239099"/>
            <a:ext cx="5256715" cy="35276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0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8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D4EBC74F-330A-6051-D481-A5A54C40A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734" y="805960"/>
            <a:ext cx="2537742" cy="72037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CO"/>
              <a:t>TABLA DE</a:t>
            </a:r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4F2F4082-D1D4-5816-C792-8CEF8074D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734" y="1407997"/>
            <a:ext cx="3161684" cy="720372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/>
              <a:t>CONTENIDO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A80F66B-32EC-DA96-B7FE-76DD966942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2125" y="1270000"/>
            <a:ext cx="5830888" cy="2064871"/>
          </a:xfrm>
        </p:spPr>
        <p:txBody>
          <a:bodyPr/>
          <a:lstStyle>
            <a:lvl1pPr marL="228600" indent="-228600">
              <a:buFont typeface="Roboto" panose="02000000000000000000" pitchFamily="2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Roboto" panose="02000000000000000000" pitchFamily="2" charset="0"/>
              <a:buChar char="•"/>
              <a:defRPr>
                <a:solidFill>
                  <a:schemeClr val="bg1"/>
                </a:solidFill>
              </a:defRPr>
            </a:lvl2pPr>
            <a:lvl3pPr marL="1143000" indent="-228600">
              <a:buFont typeface="Roboto" panose="02000000000000000000" pitchFamily="2" charset="0"/>
              <a:buChar char="•"/>
              <a:defRPr>
                <a:solidFill>
                  <a:schemeClr val="bg1"/>
                </a:solidFill>
              </a:defRPr>
            </a:lvl3pPr>
            <a:lvl4pPr marL="1600200" indent="-228600">
              <a:buFont typeface="Roboto" panose="02000000000000000000" pitchFamily="2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Roboto" panose="02000000000000000000" pitchFamily="2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Título principal</a:t>
            </a:r>
          </a:p>
          <a:p>
            <a:pPr lvl="1"/>
            <a:r>
              <a:rPr lang="es-ES"/>
              <a:t>Título Segundo Nivel</a:t>
            </a:r>
          </a:p>
          <a:p>
            <a:pPr lvl="2"/>
            <a:r>
              <a:rPr lang="es-ES"/>
              <a:t>Título Tercer Nivel</a:t>
            </a:r>
          </a:p>
          <a:p>
            <a:pPr lvl="3"/>
            <a:r>
              <a:rPr lang="es-ES"/>
              <a:t>Título Cuarto nivel</a:t>
            </a:r>
          </a:p>
          <a:p>
            <a:pPr lvl="4"/>
            <a:r>
              <a:rPr lang="es-ES"/>
              <a:t>Título 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98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CURA_SUBTÍTULOS_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28D76CCA-D479-45B4-8F79-C0DE0620C66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4">
            <a:extLst>
              <a:ext uri="{FF2B5EF4-FFF2-40B4-BE49-F238E27FC236}">
                <a16:creationId xmlns:a16="http://schemas.microsoft.com/office/drawing/2014/main" id="{8FB1C9BE-C70B-FBFB-7532-8732E0E4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4994" y="1992474"/>
            <a:ext cx="8482013" cy="1101725"/>
          </a:xfrm>
        </p:spPr>
        <p:txBody>
          <a:bodyPr>
            <a:normAutofit/>
          </a:bodyPr>
          <a:lstStyle>
            <a:lvl1pPr marL="0" indent="0" algn="ctr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9652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A COMPLEJA OSCU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>
            <a:extLst>
              <a:ext uri="{FF2B5EF4-FFF2-40B4-BE49-F238E27FC236}">
                <a16:creationId xmlns:a16="http://schemas.microsoft.com/office/drawing/2014/main" id="{9270B3AF-DE4E-2702-5B43-1831E203E844}"/>
              </a:ext>
            </a:extLst>
          </p:cNvPr>
          <p:cNvSpPr/>
          <p:nvPr userDrawn="1"/>
        </p:nvSpPr>
        <p:spPr>
          <a:xfrm>
            <a:off x="379624" y="306719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Título 21">
            <a:extLst>
              <a:ext uri="{FF2B5EF4-FFF2-40B4-BE49-F238E27FC236}">
                <a16:creationId xmlns:a16="http://schemas.microsoft.com/office/drawing/2014/main" id="{95D3128C-A89D-0E00-0DD8-B957A0B2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5399783" cy="6558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6C144C-6DC9-F295-6D18-42EEA7772D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323" y="1239099"/>
            <a:ext cx="5256715" cy="35276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3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 DESTAC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1">
            <a:extLst>
              <a:ext uri="{FF2B5EF4-FFF2-40B4-BE49-F238E27FC236}">
                <a16:creationId xmlns:a16="http://schemas.microsoft.com/office/drawing/2014/main" id="{0D7974DE-A1F6-53C5-A8A3-9BA2FF9A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706" y="2516501"/>
            <a:ext cx="9180588" cy="9124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028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RGA P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1">
            <a:extLst>
              <a:ext uri="{FF2B5EF4-FFF2-40B4-BE49-F238E27FC236}">
                <a16:creationId xmlns:a16="http://schemas.microsoft.com/office/drawing/2014/main" id="{0D7974DE-A1F6-53C5-A8A3-9BA2FF9A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706" y="1380429"/>
            <a:ext cx="9180588" cy="9124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86AF13A-3F30-B172-B1B7-0BC367B004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04797" y="2973870"/>
            <a:ext cx="3182405" cy="318240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67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SE DESTAC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1">
            <a:extLst>
              <a:ext uri="{FF2B5EF4-FFF2-40B4-BE49-F238E27FC236}">
                <a16:creationId xmlns:a16="http://schemas.microsoft.com/office/drawing/2014/main" id="{0D7974DE-A1F6-53C5-A8A3-9BA2FF9A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706" y="4630436"/>
            <a:ext cx="9180588" cy="912499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9A6FF-32C2-A464-C4AF-09856BE1C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1982" y="2606163"/>
            <a:ext cx="9104312" cy="2260600"/>
          </a:xfrm>
        </p:spPr>
        <p:txBody>
          <a:bodyPr>
            <a:noAutofit/>
          </a:bodyPr>
          <a:lstStyle>
            <a:lvl1pPr marL="0" indent="0" algn="ctr">
              <a:buNone/>
              <a:defRPr sz="1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</a:t>
            </a:r>
          </a:p>
        </p:txBody>
      </p:sp>
    </p:spTree>
    <p:extLst>
      <p:ext uri="{BB962C8B-B14F-4D97-AF65-F5344CB8AC3E}">
        <p14:creationId xmlns:p14="http://schemas.microsoft.com/office/powerpoint/2010/main" val="2638063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CU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99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28" y="1890874"/>
            <a:ext cx="5592286" cy="1360326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22A1BE9E-EF52-4CF4-0307-3FF99236FE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" y="1217774"/>
            <a:ext cx="6335395" cy="35276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BE18B4BA-BEB0-9E48-DF15-542F8C8DD0C2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6C2827D-192C-74F2-9BD0-B79601E6288B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ítulo 21">
            <a:extLst>
              <a:ext uri="{FF2B5EF4-FFF2-40B4-BE49-F238E27FC236}">
                <a16:creationId xmlns:a16="http://schemas.microsoft.com/office/drawing/2014/main" id="{DE72DFB9-CB25-43FF-E259-5DCD1318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416644"/>
            <a:ext cx="5696848" cy="91249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2289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28" y="1890874"/>
            <a:ext cx="5592286" cy="1360326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22A1BE9E-EF52-4CF4-0307-3FF99236FE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" y="1217774"/>
            <a:ext cx="6335395" cy="35276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BE18B4BA-BEB0-9E48-DF15-542F8C8DD0C2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6C2827D-192C-74F2-9BD0-B79601E6288B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ítulo 21">
            <a:extLst>
              <a:ext uri="{FF2B5EF4-FFF2-40B4-BE49-F238E27FC236}">
                <a16:creationId xmlns:a16="http://schemas.microsoft.com/office/drawing/2014/main" id="{DE72DFB9-CB25-43FF-E259-5DCD1318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416644"/>
            <a:ext cx="5696848" cy="91249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952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88E074-0C35-DB89-EC37-A1DAA81395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28" y="1890874"/>
            <a:ext cx="5592286" cy="1360326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22A1BE9E-EF52-4CF4-0307-3FF99236FE6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" y="1217774"/>
            <a:ext cx="6335395" cy="352765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BE18B4BA-BEB0-9E48-DF15-542F8C8DD0C2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46C2827D-192C-74F2-9BD0-B79601E6288B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ítulo 21">
            <a:extLst>
              <a:ext uri="{FF2B5EF4-FFF2-40B4-BE49-F238E27FC236}">
                <a16:creationId xmlns:a16="http://schemas.microsoft.com/office/drawing/2014/main" id="{DE72DFB9-CB25-43FF-E259-5DCD1318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416644"/>
            <a:ext cx="5696848" cy="912499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281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414C44D-9021-05A6-B51E-4322778711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D7A9951-AEEC-384A-7486-48466FFEBC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EDA2D13-0D1E-DE8E-F032-775C3A152B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83A54548-7DAB-8984-4B26-E6F798BDB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ítulo 34">
            <a:extLst>
              <a:ext uri="{FF2B5EF4-FFF2-40B4-BE49-F238E27FC236}">
                <a16:creationId xmlns:a16="http://schemas.microsoft.com/office/drawing/2014/main" id="{2A5984F5-1BB6-2D93-B6CA-1EC6258A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BC463010-A87C-826E-D72F-8262183426B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FDFC78A0-4AF3-2E07-D0EC-40E5441CA149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POSITIVA BLANCA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824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ÍTULO_TEXTO_ 4 IMAGE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93EF4C51-FF23-CBDB-2507-952F7B2926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9635" y="2448038"/>
            <a:ext cx="2604292" cy="35094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D1139097-224B-2132-92A0-BC697DC2A5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17818" y="2448038"/>
            <a:ext cx="2604292" cy="35094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02F0482D-8171-308B-969C-6872B9F5F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2448038"/>
            <a:ext cx="2604292" cy="35094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83E58F5-2DAD-D898-9F70-624AD4C46B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74184" y="2448038"/>
            <a:ext cx="2604292" cy="350941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2" name="Título 34">
            <a:extLst>
              <a:ext uri="{FF2B5EF4-FFF2-40B4-BE49-F238E27FC236}">
                <a16:creationId xmlns:a16="http://schemas.microsoft.com/office/drawing/2014/main" id="{36CC1DB3-B8C6-9092-5C77-F22CEDBF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FE8F3873-BD55-2758-0F0A-A38C6B3932E5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0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07FF2AE-D4C4-803C-2383-9373394926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257" y="2019299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9DEC7D5-6618-1ECD-762B-03EDDCA847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4821" y="2019299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2C88D58-41D9-52C4-B756-92EFB50122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885" y="4124323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26491367-6AD0-2595-FE33-A412F7A727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4634" y="4124324"/>
            <a:ext cx="3927475" cy="204311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823D63A-C5B1-DE29-663E-D2104DD89A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97383" y="2019299"/>
            <a:ext cx="2644775" cy="41481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ítulo 34">
            <a:extLst>
              <a:ext uri="{FF2B5EF4-FFF2-40B4-BE49-F238E27FC236}">
                <a16:creationId xmlns:a16="http://schemas.microsoft.com/office/drawing/2014/main" id="{36FB3911-549C-016B-214D-0043D980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D9E7E770-7BC3-BC01-3D2E-2ED61E2AA755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6B33A3E2-EAFF-4BE1-2EC8-1BE19239AD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3151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133B2D8C-6071-7BC6-9654-BFE9048AD9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52864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21A6AE4F-8DE1-44F9-1D74-555ACB54D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30925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D7509A0E-2084-7413-9F89-898F7AF2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10701" y="1775893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15580E2D-3FAD-2A07-059C-05639DE90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3151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52EA74B-5ED8-622C-CC45-05DDB7D83E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52864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6483A1D-1E55-B643-B7BB-5D2C0232769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0925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48ECE59-D323-A0E1-67FB-4EA6B48B04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8986" y="3816434"/>
            <a:ext cx="2706624" cy="19842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2" name="Título 34">
            <a:extLst>
              <a:ext uri="{FF2B5EF4-FFF2-40B4-BE49-F238E27FC236}">
                <a16:creationId xmlns:a16="http://schemas.microsoft.com/office/drawing/2014/main" id="{D0896254-0439-E1CD-04A8-EAE6DCAF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32310B67-C34A-4500-843C-EA8D5B9FB21B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9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Í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F8EB200-3D87-60CD-1EEA-C6CAE58105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0975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3203215A-643C-C337-B955-D8B82104A6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5550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16D2B47E-AA92-921E-A37B-17DCB60D1B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9122" y="2149558"/>
            <a:ext cx="2840900" cy="2019300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 #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697582AA-D8C8-ACB9-0231-8389BA97CCA4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ítulo 34">
            <a:extLst>
              <a:ext uri="{FF2B5EF4-FFF2-40B4-BE49-F238E27FC236}">
                <a16:creationId xmlns:a16="http://schemas.microsoft.com/office/drawing/2014/main" id="{83ED2574-2471-5889-4EF0-8BEAC73A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515256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74" name="Marcador de texto 29">
            <a:extLst>
              <a:ext uri="{FF2B5EF4-FFF2-40B4-BE49-F238E27FC236}">
                <a16:creationId xmlns:a16="http://schemas.microsoft.com/office/drawing/2014/main" id="{DB9506E5-2ADB-CDDD-009C-8C1512803C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0976" y="4839133"/>
            <a:ext cx="2840900" cy="120606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es-CO" sz="16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75" name="Marcador de texto 31">
            <a:extLst>
              <a:ext uri="{FF2B5EF4-FFF2-40B4-BE49-F238E27FC236}">
                <a16:creationId xmlns:a16="http://schemas.microsoft.com/office/drawing/2014/main" id="{FB6F1456-6C22-4E91-836E-C64CB48EB6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5552" y="4470681"/>
            <a:ext cx="2840900" cy="483409"/>
          </a:xfrm>
        </p:spPr>
        <p:txBody>
          <a:bodyPr>
            <a:normAutofit/>
          </a:bodyPr>
          <a:lstStyle>
            <a:lvl1pPr marL="0" indent="0" algn="ctr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76" name="Marcador de texto 29">
            <a:extLst>
              <a:ext uri="{FF2B5EF4-FFF2-40B4-BE49-F238E27FC236}">
                <a16:creationId xmlns:a16="http://schemas.microsoft.com/office/drawing/2014/main" id="{16EA80D0-486B-E8B4-E63E-2F572D6CBB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7948" y="4839133"/>
            <a:ext cx="2768502" cy="120606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es-CO" sz="16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77" name="Marcador de texto 31">
            <a:extLst>
              <a:ext uri="{FF2B5EF4-FFF2-40B4-BE49-F238E27FC236}">
                <a16:creationId xmlns:a16="http://schemas.microsoft.com/office/drawing/2014/main" id="{13838424-109F-0608-D6D4-C8584931F1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2524" y="4470681"/>
            <a:ext cx="2768502" cy="483409"/>
          </a:xfrm>
        </p:spPr>
        <p:txBody>
          <a:bodyPr>
            <a:normAutofit/>
          </a:bodyPr>
          <a:lstStyle>
            <a:lvl1pPr marL="0" indent="0" algn="ctr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78" name="Marcador de texto 29">
            <a:extLst>
              <a:ext uri="{FF2B5EF4-FFF2-40B4-BE49-F238E27FC236}">
                <a16:creationId xmlns:a16="http://schemas.microsoft.com/office/drawing/2014/main" id="{DBDD0677-F5D1-D352-6327-6D2A441B6C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85548" y="4839133"/>
            <a:ext cx="2840900" cy="120606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es-CO" sz="1600" kern="120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Haga clic</a:t>
            </a:r>
            <a:endParaRPr lang="es-CO"/>
          </a:p>
        </p:txBody>
      </p:sp>
      <p:sp>
        <p:nvSpPr>
          <p:cNvPr id="79" name="Marcador de texto 31">
            <a:extLst>
              <a:ext uri="{FF2B5EF4-FFF2-40B4-BE49-F238E27FC236}">
                <a16:creationId xmlns:a16="http://schemas.microsoft.com/office/drawing/2014/main" id="{F4D1F940-6EF7-DB7C-91A5-41480F5849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70124" y="4470681"/>
            <a:ext cx="2840900" cy="483409"/>
          </a:xfrm>
        </p:spPr>
        <p:txBody>
          <a:bodyPr>
            <a:normAutofit/>
          </a:bodyPr>
          <a:lstStyle>
            <a:lvl1pPr marL="0" indent="0" algn="ctr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4291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ENTR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6C3730A5-A447-91AE-F0E9-8F952AB538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63434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F3873D3-B33E-D9EC-89DE-EB6FFADAF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6080" y="0"/>
            <a:ext cx="6835920" cy="675163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Portfolio Image</a:t>
            </a:r>
          </a:p>
        </p:txBody>
      </p:sp>
      <p:sp>
        <p:nvSpPr>
          <p:cNvPr id="6" name="Marcador de texto 31">
            <a:extLst>
              <a:ext uri="{FF2B5EF4-FFF2-40B4-BE49-F238E27FC236}">
                <a16:creationId xmlns:a16="http://schemas.microsoft.com/office/drawing/2014/main" id="{70B9A444-44BE-B085-2999-F14B65AB54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1178" y="2691536"/>
            <a:ext cx="3367071" cy="456911"/>
          </a:xfrm>
        </p:spPr>
        <p:txBody>
          <a:bodyPr>
            <a:normAutofit/>
          </a:bodyPr>
          <a:lstStyle>
            <a:lvl1pPr marL="0" indent="0" algn="l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A8F3153D-1829-DB4D-0676-8633BA18A4A8}"/>
              </a:ext>
            </a:extLst>
          </p:cNvPr>
          <p:cNvSpPr/>
          <p:nvPr userDrawn="1"/>
        </p:nvSpPr>
        <p:spPr>
          <a:xfrm>
            <a:off x="628649" y="1329489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ítulo 21">
            <a:extLst>
              <a:ext uri="{FF2B5EF4-FFF2-40B4-BE49-F238E27FC236}">
                <a16:creationId xmlns:a16="http://schemas.microsoft.com/office/drawing/2014/main" id="{34776B19-661D-A027-9ACD-94C5EC05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1533239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  <p:sp>
        <p:nvSpPr>
          <p:cNvPr id="11" name="Marcador de texto 31">
            <a:extLst>
              <a:ext uri="{FF2B5EF4-FFF2-40B4-BE49-F238E27FC236}">
                <a16:creationId xmlns:a16="http://schemas.microsoft.com/office/drawing/2014/main" id="{E365FB1F-0AC9-0417-6F0A-9D682892F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1177" y="3332912"/>
            <a:ext cx="3367071" cy="456911"/>
          </a:xfrm>
        </p:spPr>
        <p:txBody>
          <a:bodyPr>
            <a:normAutofit/>
          </a:bodyPr>
          <a:lstStyle>
            <a:lvl1pPr marL="0" indent="0" algn="l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12" name="Marcador de texto 31">
            <a:extLst>
              <a:ext uri="{FF2B5EF4-FFF2-40B4-BE49-F238E27FC236}">
                <a16:creationId xmlns:a16="http://schemas.microsoft.com/office/drawing/2014/main" id="{06D6A9D5-BAAD-8B60-E0FD-0B96C9360B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71176" y="3974288"/>
            <a:ext cx="3367071" cy="456911"/>
          </a:xfrm>
        </p:spPr>
        <p:txBody>
          <a:bodyPr>
            <a:normAutofit/>
          </a:bodyPr>
          <a:lstStyle>
            <a:lvl1pPr marL="0" indent="0" algn="l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13" name="Marcador de texto 31">
            <a:extLst>
              <a:ext uri="{FF2B5EF4-FFF2-40B4-BE49-F238E27FC236}">
                <a16:creationId xmlns:a16="http://schemas.microsoft.com/office/drawing/2014/main" id="{46E0EEB3-E993-1003-FBF5-44A4470535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71176" y="4623484"/>
            <a:ext cx="3367071" cy="456911"/>
          </a:xfrm>
        </p:spPr>
        <p:txBody>
          <a:bodyPr>
            <a:normAutofit/>
          </a:bodyPr>
          <a:lstStyle>
            <a:lvl1pPr marL="0" indent="0" algn="l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  <p:sp>
        <p:nvSpPr>
          <p:cNvPr id="14" name="Marcador de texto 31">
            <a:extLst>
              <a:ext uri="{FF2B5EF4-FFF2-40B4-BE49-F238E27FC236}">
                <a16:creationId xmlns:a16="http://schemas.microsoft.com/office/drawing/2014/main" id="{A994785D-CF53-20BA-663A-B70F26C718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71176" y="5311672"/>
            <a:ext cx="3367071" cy="456911"/>
          </a:xfrm>
        </p:spPr>
        <p:txBody>
          <a:bodyPr>
            <a:normAutofit/>
          </a:bodyPr>
          <a:lstStyle>
            <a:lvl1pPr marL="0" indent="0" algn="l">
              <a:buNone/>
              <a:defRPr lang="es-CO" sz="1400" b="1" kern="1200" dirty="0">
                <a:solidFill>
                  <a:schemeClr val="tx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</a:lstStyle>
          <a:p>
            <a:pPr lvl="0"/>
            <a:r>
              <a:rPr lang="es-ES"/>
              <a:t>Subtítulos largos o cortos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47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BLANC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6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OSCURO LOGO TÍTUL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7">
            <a:extLst>
              <a:ext uri="{FF2B5EF4-FFF2-40B4-BE49-F238E27FC236}">
                <a16:creationId xmlns:a16="http://schemas.microsoft.com/office/drawing/2014/main" id="{7E8AA160-DD4E-D0FF-A7F8-9FA957CFB3FE}"/>
              </a:ext>
            </a:extLst>
          </p:cNvPr>
          <p:cNvSpPr/>
          <p:nvPr userDrawn="1"/>
        </p:nvSpPr>
        <p:spPr>
          <a:xfrm>
            <a:off x="5867400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ítulo 34">
            <a:extLst>
              <a:ext uri="{FF2B5EF4-FFF2-40B4-BE49-F238E27FC236}">
                <a16:creationId xmlns:a16="http://schemas.microsoft.com/office/drawing/2014/main" id="{74F512D4-A039-6FC3-DDC1-B38CDE330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939" y="216638"/>
            <a:ext cx="7292122" cy="132556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9F433C-B720-0DDB-1E27-B9DCA7C443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28302" y="1217774"/>
            <a:ext cx="6335395" cy="35276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678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OSCU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11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FONDO E IM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E1A43D0-62DB-2263-F9C9-EE651F88623C}"/>
              </a:ext>
            </a:extLst>
          </p:cNvPr>
          <p:cNvSpPr/>
          <p:nvPr userDrawn="1"/>
        </p:nvSpPr>
        <p:spPr>
          <a:xfrm>
            <a:off x="0" y="0"/>
            <a:ext cx="6096000" cy="6764594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B54212-3107-1653-E863-671E7EA7B1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31742" y="963561"/>
            <a:ext cx="4424516" cy="549623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E5520A1A-B4F5-2C5F-CAE2-D487FA27F979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286C177-5831-5EB3-902F-D9C5CBDE5829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ítulo 21">
            <a:extLst>
              <a:ext uri="{FF2B5EF4-FFF2-40B4-BE49-F238E27FC236}">
                <a16:creationId xmlns:a16="http://schemas.microsoft.com/office/drawing/2014/main" id="{5B880919-9EE3-D57C-F633-530766E7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81B96B5-2638-CB4B-38EB-56B8E09D36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348" y="3067665"/>
            <a:ext cx="5178858" cy="339212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  <p:sp>
        <p:nvSpPr>
          <p:cNvPr id="20" name="Marcador de contenido 19">
            <a:extLst>
              <a:ext uri="{FF2B5EF4-FFF2-40B4-BE49-F238E27FC236}">
                <a16:creationId xmlns:a16="http://schemas.microsoft.com/office/drawing/2014/main" id="{BE7BF687-8783-4023-36F0-3933336BE9E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54038" y="1889664"/>
            <a:ext cx="5256212" cy="835025"/>
          </a:xfrm>
        </p:spPr>
        <p:txBody>
          <a:bodyPr>
            <a:normAutofit/>
          </a:bodyPr>
          <a:lstStyle>
            <a:lvl1pPr marL="0" indent="0">
              <a:buNone/>
              <a:defRPr lang="es-CO" sz="2000" b="1" kern="1200" dirty="0">
                <a:solidFill>
                  <a:srgbClr val="0D2243"/>
                </a:solidFill>
                <a:latin typeface="+mj-lt"/>
                <a:ea typeface="Inter"/>
                <a:cs typeface="Inter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90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FONDO E IMAG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E1A43D0-62DB-2263-F9C9-EE651F88623C}"/>
              </a:ext>
            </a:extLst>
          </p:cNvPr>
          <p:cNvSpPr/>
          <p:nvPr userDrawn="1"/>
        </p:nvSpPr>
        <p:spPr>
          <a:xfrm>
            <a:off x="0" y="0"/>
            <a:ext cx="6096000" cy="6764594"/>
          </a:xfrm>
          <a:prstGeom prst="rect">
            <a:avLst/>
          </a:prstGeom>
          <a:solidFill>
            <a:srgbClr val="F9F9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DB54212-3107-1653-E863-671E7EA7B1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31742" y="963561"/>
            <a:ext cx="4424516" cy="549623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+mj-lt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E5520A1A-B4F5-2C5F-CAE2-D487FA27F979}"/>
              </a:ext>
            </a:extLst>
          </p:cNvPr>
          <p:cNvSpPr/>
          <p:nvPr userDrawn="1"/>
        </p:nvSpPr>
        <p:spPr>
          <a:xfrm>
            <a:off x="628649" y="467041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286C177-5831-5EB3-902F-D9C5CBDE5829}"/>
              </a:ext>
            </a:extLst>
          </p:cNvPr>
          <p:cNvSpPr/>
          <p:nvPr userDrawn="1"/>
        </p:nvSpPr>
        <p:spPr>
          <a:xfrm>
            <a:off x="628649" y="467042"/>
            <a:ext cx="4572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Título 21">
            <a:extLst>
              <a:ext uri="{FF2B5EF4-FFF2-40B4-BE49-F238E27FC236}">
                <a16:creationId xmlns:a16="http://schemas.microsoft.com/office/drawing/2014/main" id="{5B880919-9EE3-D57C-F633-530766E7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47" y="670792"/>
            <a:ext cx="5178859" cy="97383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endParaRPr lang="es-CO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281B96B5-2638-CB4B-38EB-56B8E09D36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3348" y="2106593"/>
            <a:ext cx="5178858" cy="435320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 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0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EC5D57-8AF9-2943-58D9-C6834871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768B87-AA86-6508-2CB3-C9EF31E6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0DED87-E2B2-C2DE-738F-B9C815416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4F8A-9749-4F59-9B1B-4A236D29EF4E}" type="datetimeFigureOut">
              <a:rPr lang="es-CO" smtClean="0"/>
              <a:t>25/06/2026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4C2FA6-8904-897E-8E9D-95307494B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572AE-EA9B-22BA-9555-C02F6AF55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95CA2-8EDF-4393-8E1C-F8913F2080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7" r:id="rId3"/>
    <p:sldLayoutId id="2147483655" r:id="rId4"/>
    <p:sldLayoutId id="2147483680" r:id="rId5"/>
    <p:sldLayoutId id="2147483675" r:id="rId6"/>
    <p:sldLayoutId id="2147483727" r:id="rId7"/>
    <p:sldLayoutId id="2147483672" r:id="rId8"/>
    <p:sldLayoutId id="2147483714" r:id="rId9"/>
    <p:sldLayoutId id="2147483718" r:id="rId10"/>
    <p:sldLayoutId id="2147483713" r:id="rId11"/>
    <p:sldLayoutId id="2147483673" r:id="rId12"/>
    <p:sldLayoutId id="2147483716" r:id="rId13"/>
    <p:sldLayoutId id="2147483717" r:id="rId14"/>
    <p:sldLayoutId id="2147483703" r:id="rId15"/>
    <p:sldLayoutId id="2147483712" r:id="rId16"/>
    <p:sldLayoutId id="2147483715" r:id="rId17"/>
    <p:sldLayoutId id="2147483702" r:id="rId18"/>
    <p:sldLayoutId id="2147483723" r:id="rId19"/>
    <p:sldLayoutId id="2147483724" r:id="rId20"/>
    <p:sldLayoutId id="2147483706" r:id="rId21"/>
    <p:sldLayoutId id="2147483719" r:id="rId22"/>
    <p:sldLayoutId id="2147483678" r:id="rId23"/>
    <p:sldLayoutId id="2147483677" r:id="rId24"/>
    <p:sldLayoutId id="2147483679" r:id="rId25"/>
    <p:sldLayoutId id="2147483681" r:id="rId26"/>
    <p:sldLayoutId id="2147483674" r:id="rId27"/>
    <p:sldLayoutId id="2147483720" r:id="rId28"/>
    <p:sldLayoutId id="2147483725" r:id="rId29"/>
    <p:sldLayoutId id="2147483676" r:id="rId30"/>
    <p:sldLayoutId id="2147483687" r:id="rId31"/>
    <p:sldLayoutId id="2147483721" r:id="rId32"/>
    <p:sldLayoutId id="2147483728" r:id="rId33"/>
    <p:sldLayoutId id="2147483726" r:id="rId34"/>
    <p:sldLayoutId id="2147483722" r:id="rId35"/>
    <p:sldLayoutId id="2147483683" r:id="rId36"/>
    <p:sldLayoutId id="2147483689" r:id="rId37"/>
    <p:sldLayoutId id="2147483688" r:id="rId38"/>
    <p:sldLayoutId id="2147483653" r:id="rId39"/>
    <p:sldLayoutId id="2147483658" r:id="rId40"/>
    <p:sldLayoutId id="2147483666" r:id="rId41"/>
    <p:sldLayoutId id="2147483670" r:id="rId42"/>
    <p:sldLayoutId id="2147483684" r:id="rId43"/>
    <p:sldLayoutId id="2147483704" r:id="rId44"/>
    <p:sldLayoutId id="2147483662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A5F13-0FF1-513C-506C-583BEAF0D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CIFRAS DE LA INDUSTRIA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ABCD4D-B1A6-3B80-4C39-F221BC75B6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mayo 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0EE63D9-BC4C-EEEC-C577-1847EDA42F90}"/>
                  </a:ext>
                </a:extLst>
              </p14:cNvPr>
              <p14:cNvContentPartPr/>
              <p14:nvPr/>
            </p14:nvContentPartPr>
            <p14:xfrm>
              <a:off x="1228165" y="6301196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0EE63D9-BC4C-EEEC-C577-1847EDA42F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9165" y="629219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50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21527C7-53D6-108F-7B40-A3389EB1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42" y="903356"/>
            <a:ext cx="9983970" cy="5883832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7381938" cy="655851"/>
          </a:xfrm>
        </p:spPr>
        <p:txBody>
          <a:bodyPr/>
          <a:lstStyle/>
          <a:p>
            <a:r>
              <a:rPr lang="es-MX" dirty="0"/>
              <a:t>Evolución del desempeño técnico – Total ramos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3BAC171-6E9E-CF45-9FF6-C4B0F7B25F21}"/>
              </a:ext>
            </a:extLst>
          </p:cNvPr>
          <p:cNvCxnSpPr>
            <a:cxnSpLocks/>
          </p:cNvCxnSpPr>
          <p:nvPr/>
        </p:nvCxnSpPr>
        <p:spPr>
          <a:xfrm>
            <a:off x="2445488" y="2745794"/>
            <a:ext cx="465254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9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CE852-AA1E-9295-25E8-9FA39F511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3C0CDD-EA2E-6743-E340-612C607C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56" y="1140253"/>
            <a:ext cx="9499215" cy="540451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8DFFEAFB-C146-B52F-31EB-DF00CF69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377870"/>
            <a:ext cx="7381938" cy="655851"/>
          </a:xfrm>
        </p:spPr>
        <p:txBody>
          <a:bodyPr/>
          <a:lstStyle/>
          <a:p>
            <a:r>
              <a:rPr lang="es-MX" dirty="0"/>
              <a:t>Evolución del desempeño técnico – Daños</a:t>
            </a:r>
            <a:br>
              <a:rPr lang="es-MX" dirty="0"/>
            </a:br>
            <a:r>
              <a:rPr lang="es-MX" sz="2000" dirty="0"/>
              <a:t>2017-2026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2BD15-1CFF-5411-2951-C663A869A8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4B7D6449-2440-113B-8B81-298AA4568906}"/>
              </a:ext>
            </a:extLst>
          </p:cNvPr>
          <p:cNvCxnSpPr>
            <a:cxnSpLocks/>
          </p:cNvCxnSpPr>
          <p:nvPr/>
        </p:nvCxnSpPr>
        <p:spPr>
          <a:xfrm>
            <a:off x="2546821" y="2491620"/>
            <a:ext cx="51394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9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D0E3C-75EB-FBCD-1ED2-FC02BB910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8B6E4D-6E87-F8DD-9ECA-6AAD9F0AE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30" y="1152339"/>
            <a:ext cx="9496980" cy="5498123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C13EFB79-718C-DAB1-F99F-7AEDFDE31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7381938" cy="655851"/>
          </a:xfrm>
        </p:spPr>
        <p:txBody>
          <a:bodyPr/>
          <a:lstStyle/>
          <a:p>
            <a:r>
              <a:rPr lang="es-MX" dirty="0"/>
              <a:t>Evolución del desempeño técnico – Personas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74327-C99A-EE13-9EAA-391144A504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79F381F-9F97-BDE1-5BCE-0FCABC1DE1F4}"/>
              </a:ext>
            </a:extLst>
          </p:cNvPr>
          <p:cNvCxnSpPr>
            <a:cxnSpLocks/>
          </p:cNvCxnSpPr>
          <p:nvPr/>
        </p:nvCxnSpPr>
        <p:spPr>
          <a:xfrm>
            <a:off x="2785569" y="2452595"/>
            <a:ext cx="442009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4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CBFE3-E834-71F8-DEB1-F8390178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D047C68-0615-B626-543B-1D15EC37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73" y="1256456"/>
            <a:ext cx="9990029" cy="5486688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DB677497-E78C-F719-04D3-E1293C21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7381938" cy="655851"/>
          </a:xfrm>
        </p:spPr>
        <p:txBody>
          <a:bodyPr/>
          <a:lstStyle/>
          <a:p>
            <a:r>
              <a:rPr lang="es-MX" dirty="0"/>
              <a:t>Evolución del desempeño técnico – Seguridad social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B6982E-1904-B9EC-7DBF-D798E3E6DA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323" y="1080074"/>
            <a:ext cx="5256715" cy="352765"/>
          </a:xfrm>
        </p:spPr>
        <p:txBody>
          <a:bodyPr/>
          <a:lstStyle/>
          <a:p>
            <a:r>
              <a:rPr lang="es-CO" dirty="0"/>
              <a:t>Fuente: FASECOLDA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8041B746-A676-114B-FB4B-99124F0B638C}"/>
              </a:ext>
            </a:extLst>
          </p:cNvPr>
          <p:cNvCxnSpPr>
            <a:cxnSpLocks/>
          </p:cNvCxnSpPr>
          <p:nvPr/>
        </p:nvCxnSpPr>
        <p:spPr>
          <a:xfrm>
            <a:off x="2151529" y="4240901"/>
            <a:ext cx="429878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71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C4AC3B6-0019-00FE-D645-02A0FBEB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569" y="726773"/>
            <a:ext cx="9638789" cy="573864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de inversiones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5864982" y="6508147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B3BCE99-BF12-DABD-B38D-DF0339F7F15F}"/>
              </a:ext>
            </a:extLst>
          </p:cNvPr>
          <p:cNvSpPr/>
          <p:nvPr/>
        </p:nvSpPr>
        <p:spPr>
          <a:xfrm>
            <a:off x="1271613" y="1814380"/>
            <a:ext cx="3744416" cy="1195015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b="1" i="1" dirty="0">
                <a:ln w="0"/>
                <a:solidFill>
                  <a:srgbClr val="1A6374"/>
                </a:solidFill>
                <a:latin typeface="+mj-lt"/>
                <a:cs typeface="Arial" pitchFamily="34" charset="0"/>
              </a:rPr>
              <a:t>Ingresos portafolio de generales: 69% a costo amortizado ID.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b="1" i="1" dirty="0">
                <a:ln w="0"/>
                <a:solidFill>
                  <a:srgbClr val="1A6374"/>
                </a:solidFill>
                <a:latin typeface="+mj-lt"/>
                <a:cs typeface="Arial" pitchFamily="34" charset="0"/>
              </a:rPr>
              <a:t>Ingresos portafolio de vida  95% a costo amortizado ID.</a:t>
            </a:r>
            <a:endParaRPr lang="es-CO" sz="1200" b="1" i="1" dirty="0">
              <a:ln w="0"/>
              <a:solidFill>
                <a:srgbClr val="1A6374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1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de inversiones mensual</a:t>
            </a:r>
            <a:br>
              <a:rPr lang="es-MX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64D16-2408-23FD-D55A-7DB9DAD3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90" y="1415481"/>
            <a:ext cx="9541944" cy="53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de inversiones mensual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57BAC0-D015-0201-1672-66202CF4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50" y="1415481"/>
            <a:ext cx="8982752" cy="51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9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D8ADE5-94BB-A8C4-E981-08D40981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24" y="1152339"/>
            <a:ext cx="9069983" cy="5222654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Producto de inversiones mensual</a:t>
            </a:r>
            <a:br>
              <a:rPr lang="es-MX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</p:spTree>
    <p:extLst>
      <p:ext uri="{BB962C8B-B14F-4D97-AF65-F5344CB8AC3E}">
        <p14:creationId xmlns:p14="http://schemas.microsoft.com/office/powerpoint/2010/main" val="2248202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FFCE31-85E9-E268-7CAC-52D8D4C31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425" y="1415481"/>
            <a:ext cx="9404582" cy="5285487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Rentabilidad de las inversiones</a:t>
            </a:r>
            <a:br>
              <a:rPr lang="es-MX" dirty="0"/>
            </a:br>
            <a:r>
              <a:rPr lang="es-MX" dirty="0"/>
              <a:t>(Resultado financiero* / Inversiones)</a:t>
            </a:r>
            <a:br>
              <a:rPr lang="es-MX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</p:spTree>
    <p:extLst>
      <p:ext uri="{BB962C8B-B14F-4D97-AF65-F5344CB8AC3E}">
        <p14:creationId xmlns:p14="http://schemas.microsoft.com/office/powerpoint/2010/main" val="37698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F2B875-786D-C519-3B89-98684441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62" y="963938"/>
            <a:ext cx="9703558" cy="5293019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 neto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5277168" y="6443863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29151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emitidas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D82CC075-89A1-E238-8823-80D2938B3F02}"/>
              </a:ext>
            </a:extLst>
          </p:cNvPr>
          <p:cNvSpPr/>
          <p:nvPr/>
        </p:nvSpPr>
        <p:spPr>
          <a:xfrm>
            <a:off x="2062716" y="1538478"/>
            <a:ext cx="4550851" cy="655851"/>
          </a:xfrm>
          <a:prstGeom prst="wedgeRoundRectCallout">
            <a:avLst>
              <a:gd name="adj1" fmla="val 17546"/>
              <a:gd name="adj2" fmla="val 691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CO" sz="1200" dirty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Previsional, R. Laborales, Salud, Vida Grupo y Cumplimiento,  ramos con mayor volumen de crecimiento.</a:t>
            </a:r>
          </a:p>
          <a:p>
            <a:pPr algn="ctr"/>
            <a:r>
              <a:rPr lang="es-CO" sz="1200" dirty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Rentas Vitalicias y Autos decrecen.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2B687B-93BC-ED00-9B5F-2D7F0C366360}"/>
              </a:ext>
            </a:extLst>
          </p:cNvPr>
          <p:cNvSpPr txBox="1"/>
          <p:nvPr/>
        </p:nvSpPr>
        <p:spPr>
          <a:xfrm>
            <a:off x="5431122" y="6506465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81BBE2-618B-416C-C679-0698B784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13" y="553602"/>
            <a:ext cx="9431079" cy="58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7746A0-D686-F807-A8AE-8EF11B50E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3651" y="2661972"/>
            <a:ext cx="5175249" cy="1808428"/>
          </a:xfrm>
        </p:spPr>
        <p:txBody>
          <a:bodyPr>
            <a:normAutofit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INFORMACIÓN POR RAMOS</a:t>
            </a:r>
            <a:endParaRPr lang="es-CO" sz="4800" b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A5E6C3E-42A8-9515-076C-9FA91A7AB3CF}"/>
                  </a:ext>
                </a:extLst>
              </p14:cNvPr>
              <p14:cNvContentPartPr/>
              <p14:nvPr/>
            </p14:nvContentPartPr>
            <p14:xfrm>
              <a:off x="-251729" y="1114973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A5E6C3E-42A8-9515-076C-9FA91A7AB3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60729" y="110597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876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2E19D6-3D01-2821-F267-6C99842D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386" y="928320"/>
            <a:ext cx="9259426" cy="528333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emitidas por grupos de ramos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5704106" y="6361512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50711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955824D-4A3E-0472-9BAF-B4F14B61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0" y="696034"/>
            <a:ext cx="9156653" cy="5458881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Total ramos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1F0A82-BCA1-CB38-603E-B34C8A2B4ADF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12279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8CB77D-2D15-1701-ABDF-01F6F8E4A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51" y="833938"/>
            <a:ext cx="9940811" cy="5517895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y siniestralidad</a:t>
            </a:r>
            <a:br>
              <a:rPr lang="es-MX" dirty="0"/>
            </a:br>
            <a:r>
              <a:rPr lang="es-MX" sz="1800" dirty="0"/>
              <a:t>Daños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2608094" y="6351834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98716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C93DD-5FFC-7636-491E-87EC39403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D59BA1-F8E3-E2E5-EE2F-7DEA409D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0" y="812725"/>
            <a:ext cx="8984662" cy="543345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064CCF4-6BE4-94B1-5891-6A8532AB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Daños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BD0762-8E85-15E9-7B5F-3879CD44AD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04B416-0C1D-42AE-F4DE-957A746C758F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3544069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Automóviles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115D9B-FFE3-7BEC-9333-DBC80E6B1239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9818FC-15AE-9061-0C6D-2F9AE91F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7" y="832513"/>
            <a:ext cx="9283957" cy="53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1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Soat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6C3881-2E15-7045-5089-5BB9517D8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33" y="1009935"/>
            <a:ext cx="9506374" cy="52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79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C940469-1854-B24F-7BE2-36577650F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26" y="887104"/>
            <a:ext cx="9202247" cy="5268035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Incendio y aliadas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134F10-49D1-7B14-6A24-46A62A29EA27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3088103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Responsabilidad civil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EA53DF-3474-C08C-93DB-C3403DECD236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892237-7241-0D85-8125-C713110A8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236" y="873457"/>
            <a:ext cx="9343563" cy="534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99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80EFC99-804C-1E71-01E6-804AAB68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578" y="805218"/>
            <a:ext cx="9279418" cy="5308979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Cumplimiento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E0AF9F-F20E-63BC-E7CF-A360AB1E4E45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367598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870CD3-00DB-FECD-797E-20CE06EB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59" y="835327"/>
            <a:ext cx="10364941" cy="5526185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Crecimiento de las primas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2B687B-93BC-ED00-9B5F-2D7F0C366360}"/>
              </a:ext>
            </a:extLst>
          </p:cNvPr>
          <p:cNvSpPr txBox="1"/>
          <p:nvPr/>
        </p:nvSpPr>
        <p:spPr>
          <a:xfrm>
            <a:off x="-1" y="6129519"/>
            <a:ext cx="451899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1100" dirty="0">
                <a:latin typeface="+mj-lt"/>
              </a:rPr>
              <a:t>Descontando la inflación anual al corte del mes de cada período</a:t>
            </a:r>
          </a:p>
          <a:p>
            <a:pPr marL="171450" indent="-1714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MX" sz="1100" dirty="0">
                <a:latin typeface="+mj-lt"/>
              </a:rPr>
              <a:t>** 2017-2025: Fuente DANE  - 2026:.</a:t>
            </a:r>
          </a:p>
        </p:txBody>
      </p:sp>
    </p:spTree>
    <p:extLst>
      <p:ext uri="{BB962C8B-B14F-4D97-AF65-F5344CB8AC3E}">
        <p14:creationId xmlns:p14="http://schemas.microsoft.com/office/powerpoint/2010/main" val="2839788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financiero**</a:t>
            </a:r>
            <a:br>
              <a:rPr lang="es-MX" dirty="0"/>
            </a:br>
            <a:r>
              <a:rPr lang="es-MX" sz="1800" dirty="0"/>
              <a:t>Ingeniería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2C6EE7-6938-08E0-9643-B9427FBF073E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A6049D-541F-1B3C-876E-61426EC8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0" y="1000710"/>
            <a:ext cx="9011958" cy="51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5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455D4E-E903-CB8D-7F72-6B0D3C57E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81" y="910691"/>
            <a:ext cx="9051458" cy="5270639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y siniestralidad</a:t>
            </a:r>
            <a:br>
              <a:rPr lang="es-MX" dirty="0"/>
            </a:br>
            <a:r>
              <a:rPr lang="es-MX" sz="1800" dirty="0"/>
              <a:t>Personas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3189429" y="6494587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653252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E684FAA-D38A-3DEA-BE72-E40C0D326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22" y="876352"/>
            <a:ext cx="9417096" cy="538774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Total personas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805259-9FD9-6800-E62C-35D4FAE3BC0A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2652390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30A3C5-220F-F597-490F-D75E407D6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57" y="805218"/>
            <a:ext cx="9275324" cy="5306637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Colectivo y Vida grupo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E6FB78-73C5-7BF0-632F-24DD2B873FD0}"/>
              </a:ext>
            </a:extLst>
          </p:cNvPr>
          <p:cNvSpPr txBox="1"/>
          <p:nvPr/>
        </p:nvSpPr>
        <p:spPr>
          <a:xfrm>
            <a:off x="1952625" y="6112808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1267073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Salud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832A66-4E9A-1F4D-D796-8004D215FC67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C09527-9F4F-1BEA-3F62-293255AC2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17" y="968991"/>
            <a:ext cx="9203879" cy="52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1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Accidentes personales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2EA970-0CED-9061-4E6E-D20F4F981D06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AA4538-D285-9587-E6FA-24D26A40C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10" y="826261"/>
            <a:ext cx="9341842" cy="534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67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E79D301-2774-F288-03FD-BC57D3FD4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93" y="955343"/>
            <a:ext cx="9279028" cy="5308756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Vida individual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F8A5009-BFEC-2054-CD23-F62E3F172F1D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</p:spTree>
    <p:extLst>
      <p:ext uri="{BB962C8B-B14F-4D97-AF65-F5344CB8AC3E}">
        <p14:creationId xmlns:p14="http://schemas.microsoft.com/office/powerpoint/2010/main" val="1923537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y siniestralidad</a:t>
            </a:r>
            <a:br>
              <a:rPr lang="es-MX" dirty="0"/>
            </a:br>
            <a:r>
              <a:rPr lang="es-MX" sz="1800" dirty="0"/>
              <a:t>Previsional y Riesgos laborales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4539764" y="6494587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32C6C-A0DA-4C3A-EC00-2AAC187E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1274063"/>
            <a:ext cx="9044971" cy="51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1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Primas rentas</a:t>
            </a:r>
            <a:br>
              <a:rPr lang="es-MX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4539764" y="6494587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D8664D-74BE-E64A-74AB-2CF91182D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982" y="668507"/>
            <a:ext cx="8693624" cy="57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02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Total Seguridad Social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60BB30-8F0B-79F1-E40A-F3D3775E1E84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D99941-46FC-7A82-D4B3-23298BDEF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89" y="1152339"/>
            <a:ext cx="8672693" cy="49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9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BF0458E-E04D-015C-8491-E9B1B958B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01" y="867835"/>
            <a:ext cx="9837829" cy="5427837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Siniestralidad cuenta compañía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780DEA-C664-22B2-9159-E6838DDB2B2C}"/>
              </a:ext>
            </a:extLst>
          </p:cNvPr>
          <p:cNvSpPr txBox="1"/>
          <p:nvPr/>
        </p:nvSpPr>
        <p:spPr>
          <a:xfrm>
            <a:off x="9323321" y="6372427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 Pensiones Ley 100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98536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Riesgos laborales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0D4BAB-7466-5723-D66C-D1281AE6AAC2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224B8B-ECDE-7813-EA3F-6497DC59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430" y="877635"/>
            <a:ext cx="9200551" cy="526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09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807838-A749-C61D-A017-8DAAB55F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Márgenes técnico y financiero*</a:t>
            </a:r>
            <a:br>
              <a:rPr lang="es-MX" dirty="0"/>
            </a:br>
            <a:r>
              <a:rPr lang="es-MX" sz="1800" dirty="0"/>
              <a:t>Previsional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4E4A56-5496-9B7F-D929-1C2D5EABBA9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MX" dirty="0"/>
              <a:t>Fuente: Fasecolda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4B052-1284-2DC1-B55B-6AB49CD8AEC5}"/>
              </a:ext>
            </a:extLst>
          </p:cNvPr>
          <p:cNvSpPr txBox="1"/>
          <p:nvPr/>
        </p:nvSpPr>
        <p:spPr>
          <a:xfrm>
            <a:off x="1851660" y="6264099"/>
            <a:ext cx="828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chemeClr val="bg1"/>
                </a:solidFill>
              </a:rPr>
              <a:t>* Calculados sobre la prima devengada neta de contratos no proporcionales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8B2BEB-16A7-0D15-7B9D-547AEF9F3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73" y="859807"/>
            <a:ext cx="9891020" cy="53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253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71AFC-1466-265A-FFB3-EFF2BC06B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6990"/>
            <a:ext cx="9144000" cy="2387600"/>
          </a:xfrm>
        </p:spPr>
        <p:txBody>
          <a:bodyPr>
            <a:normAutofit/>
          </a:bodyPr>
          <a:lstStyle/>
          <a:p>
            <a:r>
              <a:rPr lang="es-CO" sz="800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62117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FB9E95-EEE9-B55F-EE61-BF6F37A8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17" y="581552"/>
            <a:ext cx="9665897" cy="5865024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Comisiones y gastos generales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5838477" y="6456095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B14B4C4-FADA-1042-FB80-0C02B7EC25A0}"/>
              </a:ext>
            </a:extLst>
          </p:cNvPr>
          <p:cNvSpPr txBox="1"/>
          <p:nvPr/>
        </p:nvSpPr>
        <p:spPr>
          <a:xfrm>
            <a:off x="10997565" y="1831894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>
                <a:solidFill>
                  <a:schemeClr val="accent3">
                    <a:lumMod val="75000"/>
                  </a:schemeClr>
                </a:solidFill>
              </a:rPr>
              <a:t>12%</a:t>
            </a:r>
            <a:endParaRPr lang="es-CO" sz="1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AEDA81-F73B-D518-F066-A7FDB0EE5EA5}"/>
              </a:ext>
            </a:extLst>
          </p:cNvPr>
          <p:cNvSpPr txBox="1"/>
          <p:nvPr/>
        </p:nvSpPr>
        <p:spPr>
          <a:xfrm>
            <a:off x="10993386" y="265217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>
                <a:solidFill>
                  <a:srgbClr val="5B93D7"/>
                </a:solidFill>
              </a:rPr>
              <a:t>20%</a:t>
            </a:r>
            <a:endParaRPr lang="es-CO" sz="1400" b="1" i="1" dirty="0">
              <a:solidFill>
                <a:srgbClr val="5B93D7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113EFE-2E2F-922F-B36D-113375577387}"/>
              </a:ext>
            </a:extLst>
          </p:cNvPr>
          <p:cNvSpPr txBox="1"/>
          <p:nvPr/>
        </p:nvSpPr>
        <p:spPr>
          <a:xfrm>
            <a:off x="10993386" y="399395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>
                <a:solidFill>
                  <a:schemeClr val="accent2">
                    <a:lumMod val="75000"/>
                  </a:schemeClr>
                </a:solidFill>
              </a:rPr>
              <a:t>10</a:t>
            </a:r>
            <a:r>
              <a:rPr lang="es-MX" sz="1400" b="1" i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s-CO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2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F6AB84-173A-F8FD-7BA6-1E60B7FD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37"/>
          <a:stretch>
            <a:fillRect/>
          </a:stretch>
        </p:blipFill>
        <p:spPr>
          <a:xfrm>
            <a:off x="1218603" y="1152339"/>
            <a:ext cx="10538586" cy="5596338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% Comisiones / Primas emitidas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</p:spTree>
    <p:extLst>
      <p:ext uri="{BB962C8B-B14F-4D97-AF65-F5344CB8AC3E}">
        <p14:creationId xmlns:p14="http://schemas.microsoft.com/office/powerpoint/2010/main" val="13362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356A21A-8787-7010-9D75-A2CF2C95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35" y="893135"/>
            <a:ext cx="10142114" cy="5635733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% Gastos generales / Primas emitidas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</p:spTree>
    <p:extLst>
      <p:ext uri="{BB962C8B-B14F-4D97-AF65-F5344CB8AC3E}">
        <p14:creationId xmlns:p14="http://schemas.microsoft.com/office/powerpoint/2010/main" val="392375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28205F-92F3-3DC0-4EBF-006EC9EE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85" y="1152339"/>
            <a:ext cx="10174431" cy="5605820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23" y="496488"/>
            <a:ext cx="6124757" cy="655851"/>
          </a:xfrm>
        </p:spPr>
        <p:txBody>
          <a:bodyPr/>
          <a:lstStyle/>
          <a:p>
            <a:r>
              <a:rPr lang="es-MX" dirty="0"/>
              <a:t>% Comisiones y gastos / Primas emitidas</a:t>
            </a:r>
            <a:br>
              <a:rPr lang="es-MX" dirty="0"/>
            </a:br>
            <a:r>
              <a:rPr lang="es-MX" sz="1800" dirty="0"/>
              <a:t>2017 - 2026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</p:spTree>
    <p:extLst>
      <p:ext uri="{BB962C8B-B14F-4D97-AF65-F5344CB8AC3E}">
        <p14:creationId xmlns:p14="http://schemas.microsoft.com/office/powerpoint/2010/main" val="18702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0BBFBC-9E4E-608E-4D7D-A420F50C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95" y="1415481"/>
            <a:ext cx="10567087" cy="5406119"/>
          </a:xfrm>
          <a:prstGeom prst="rect">
            <a:avLst/>
          </a:prstGeom>
        </p:spPr>
      </p:pic>
      <p:sp>
        <p:nvSpPr>
          <p:cNvPr id="11" name="Título 10">
            <a:extLst>
              <a:ext uri="{FF2B5EF4-FFF2-40B4-BE49-F238E27FC236}">
                <a16:creationId xmlns:a16="http://schemas.microsoft.com/office/drawing/2014/main" id="{52A4DAEF-F8FE-6076-C9B2-3EFCCF32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Resultado técnico</a:t>
            </a:r>
            <a:br>
              <a:rPr lang="es-MX" dirty="0"/>
            </a:br>
            <a:r>
              <a:rPr lang="es-MX" sz="1800" dirty="0"/>
              <a:t>Acumulado enero - mayo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FAD31-894D-EA98-7263-AD53599D62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O"/>
              <a:t>Fuente: FASECOLDA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949195A-C450-F997-2835-376C07F69F07}"/>
              </a:ext>
            </a:extLst>
          </p:cNvPr>
          <p:cNvSpPr txBox="1"/>
          <p:nvPr/>
        </p:nvSpPr>
        <p:spPr>
          <a:xfrm>
            <a:off x="5484666" y="6480284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Miles de millones de pesos</a:t>
            </a:r>
            <a:endParaRPr lang="es-CO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2509C6-C453-FE15-B902-F101B5DCC7AA}"/>
              </a:ext>
            </a:extLst>
          </p:cNvPr>
          <p:cNvSpPr txBox="1"/>
          <p:nvPr/>
        </p:nvSpPr>
        <p:spPr>
          <a:xfrm>
            <a:off x="10446272" y="6341785"/>
            <a:ext cx="1579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* Pensiones Ley 100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975467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615C5C"/>
      </a:dk1>
      <a:lt1>
        <a:sysClr val="window" lastClr="FFFFFF"/>
      </a:lt1>
      <a:dk2>
        <a:srgbClr val="2B2929"/>
      </a:dk2>
      <a:lt2>
        <a:srgbClr val="555050"/>
      </a:lt2>
      <a:accent1>
        <a:srgbClr val="00BFCE"/>
      </a:accent1>
      <a:accent2>
        <a:srgbClr val="9FD55B"/>
      </a:accent2>
      <a:accent3>
        <a:srgbClr val="58C0B1"/>
      </a:accent3>
      <a:accent4>
        <a:srgbClr val="0064E2"/>
      </a:accent4>
      <a:accent5>
        <a:srgbClr val="5B9BD5"/>
      </a:accent5>
      <a:accent6>
        <a:srgbClr val="0096A3"/>
      </a:accent6>
      <a:hlink>
        <a:srgbClr val="48F1FF"/>
      </a:hlink>
      <a:folHlink>
        <a:srgbClr val="58C0B1"/>
      </a:folHlink>
    </a:clrScheme>
    <a:fontScheme name="Personalizado 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620CD92C02D444EA45A43C9902E0CA5" ma:contentTypeVersion="4" ma:contentTypeDescription="Crear nuevo documento." ma:contentTypeScope="" ma:versionID="fc54a032b69a67e52985d052a123eece">
  <xsd:schema xmlns:xsd="http://www.w3.org/2001/XMLSchema" xmlns:xs="http://www.w3.org/2001/XMLSchema" xmlns:p="http://schemas.microsoft.com/office/2006/metadata/properties" xmlns:ns2="065d103f-62e8-4183-8a35-0ef96f7966d8" targetNamespace="http://schemas.microsoft.com/office/2006/metadata/properties" ma:root="true" ma:fieldsID="f9fbffa1a4cced763ef88fe5bb409f00" ns2:_="">
    <xsd:import namespace="065d103f-62e8-4183-8a35-0ef96f7966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d103f-62e8-4183-8a35-0ef96f796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625E0-F291-4E7C-924F-8AB16EC013B3}">
  <ds:schemaRefs>
    <ds:schemaRef ds:uri="065d103f-62e8-4183-8a35-0ef96f7966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2B440D-DF00-4795-BAD7-2198FE1FF33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65d103f-62e8-4183-8a35-0ef96f7966d8"/>
  </ds:schemaRefs>
</ds:datastoreItem>
</file>

<file path=customXml/itemProps3.xml><?xml version="1.0" encoding="utf-8"?>
<ds:datastoreItem xmlns:ds="http://schemas.openxmlformats.org/officeDocument/2006/customXml" ds:itemID="{5564AE6A-57C2-4B36-A730-C64A000D8E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84103</TotalTime>
  <Words>737</Words>
  <Application>Microsoft Office PowerPoint</Application>
  <PresentationFormat>Panorámica</PresentationFormat>
  <Paragraphs>121</Paragraphs>
  <Slides>42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Roboto</vt:lpstr>
      <vt:lpstr>Calibri</vt:lpstr>
      <vt:lpstr>Tema de Office</vt:lpstr>
      <vt:lpstr>CIFRAS DE LA INDUSTRIA</vt:lpstr>
      <vt:lpstr>Primas emitidas Acumulado enero - mayo</vt:lpstr>
      <vt:lpstr>Crecimiento de las primas 2017 - 2026</vt:lpstr>
      <vt:lpstr>Siniestralidad cuenta compañía Acumulado enero - mayo</vt:lpstr>
      <vt:lpstr>Comisiones y gastos generales Acumulado enero - mayo</vt:lpstr>
      <vt:lpstr>% Comisiones / Primas emitidas 2017 - 2026</vt:lpstr>
      <vt:lpstr>% Gastos generales / Primas emitidas 2017 - 2026</vt:lpstr>
      <vt:lpstr>% Comisiones y gastos / Primas emitidas 2017 - 2026</vt:lpstr>
      <vt:lpstr>Resultado técnico Acumulado enero - mayo</vt:lpstr>
      <vt:lpstr>Evolución del desempeño técnico – Total ramos 2017 - 2026</vt:lpstr>
      <vt:lpstr>Evolución del desempeño técnico – Daños 2017-2026</vt:lpstr>
      <vt:lpstr>Evolución del desempeño técnico – Personas 2017 - 2026</vt:lpstr>
      <vt:lpstr>Evolución del desempeño técnico – Seguridad social 2017 - 2026</vt:lpstr>
      <vt:lpstr>Producto de inversiones Acumulado enero - mayo</vt:lpstr>
      <vt:lpstr>Producto de inversiones mensual </vt:lpstr>
      <vt:lpstr>Producto de inversiones mensual</vt:lpstr>
      <vt:lpstr>Producto de inversiones mensual </vt:lpstr>
      <vt:lpstr>Rentabilidad de las inversiones (Resultado financiero* / Inversiones) </vt:lpstr>
      <vt:lpstr>Resultado neto Acumulado enero - mayo</vt:lpstr>
      <vt:lpstr>Presentación de PowerPoint</vt:lpstr>
      <vt:lpstr>Primas emitidas por grupos de ramos Acumulado enero - mayo</vt:lpstr>
      <vt:lpstr>Márgenes técnico y financiero* Total ramos</vt:lpstr>
      <vt:lpstr>Primas y siniestralidad Daños</vt:lpstr>
      <vt:lpstr>Márgenes técnico y financiero* Daños</vt:lpstr>
      <vt:lpstr>Márgenes técnico y financiero* Automóviles</vt:lpstr>
      <vt:lpstr>Márgenes técnico y financiero* Soat</vt:lpstr>
      <vt:lpstr>Márgenes técnico y financiero* Incendio y aliadas</vt:lpstr>
      <vt:lpstr>Márgenes técnico y financiero* Responsabilidad civil</vt:lpstr>
      <vt:lpstr>Márgenes técnico y financiero* Cumplimiento</vt:lpstr>
      <vt:lpstr>Márgenes técnico y financiero** Ingeniería</vt:lpstr>
      <vt:lpstr>Primas y siniestralidad Personas</vt:lpstr>
      <vt:lpstr>Márgenes técnico y financiero* Total personas</vt:lpstr>
      <vt:lpstr>Márgenes técnico y financiero* Colectivo y Vida grupo</vt:lpstr>
      <vt:lpstr>Márgenes técnico y financiero* Salud</vt:lpstr>
      <vt:lpstr>Márgenes técnico y financiero* Accidentes personales</vt:lpstr>
      <vt:lpstr>Márgenes técnico y financiero* Vida individual</vt:lpstr>
      <vt:lpstr>Primas y siniestralidad Previsional y Riesgos laborales</vt:lpstr>
      <vt:lpstr>Primas rentas </vt:lpstr>
      <vt:lpstr>Márgenes técnico y financiero* Total Seguridad Social</vt:lpstr>
      <vt:lpstr>Márgenes técnico y financiero* Riesgos laborales</vt:lpstr>
      <vt:lpstr>Márgenes técnico y financiero* Previsional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Enrique Castellanos Sanchez</dc:creator>
  <cp:lastModifiedBy>Andreina Duran Ramirez</cp:lastModifiedBy>
  <cp:revision>263</cp:revision>
  <dcterms:created xsi:type="dcterms:W3CDTF">2024-05-31T19:55:24Z</dcterms:created>
  <dcterms:modified xsi:type="dcterms:W3CDTF">2026-06-25T16:27:20Z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0x0101008620CD92C02D444EA45A43C9902E0CA5</vt:lpwstr>
  </property>
</Properties>
</file>